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3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63EA39-3760-4CC2-9B8B-E6D215C643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141963-C8BC-4924-BB22-193EC7BF44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34700A-474E-4F64-92DE-E2FFC0FA8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DB6544-D5B7-4F44-A937-B06942AB2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DC145F-12CC-4653-BEB5-02CB64326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070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7F824-AB40-4D7A-8C1D-082BA5540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71ABB3-86D3-4863-9E3E-E8F77D872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A83D4A-7153-4A2C-A774-F6CB9A2C2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5E568D-1332-4F56-AEB3-90A0403F6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9C6D63-A4A6-40AC-AD98-8B8D6D790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082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7FA9F4D-DD72-40FC-BA0A-E610DEC565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152B71-9807-4E20-ABBE-BBEE8EFE9F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18E3D3-A6F1-4C16-BD57-A9E79D433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E656DC-3221-4A6C-8181-5F165DA7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8AEF82-EFA6-42DB-87FA-7595E6D53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211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300036-9DC7-46B3-BB80-FEC7ADD80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1A2673-173A-4B11-868B-F432FD347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8735A8-2EAD-48C0-A76E-CE4D2AEAB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BD7338-0989-46B2-B217-F02A3F9BD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473855-6A83-425E-80A3-EEA3ABDCB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485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005394-0356-496C-B917-6C9A95957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899C82-3BDF-4364-BFB0-86F4B13EF5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6A605D-9E12-4FBA-A69F-CA91CB534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C6627E-AA5F-4D7E-B939-D7608C6A8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03D39A-1DB1-4180-B108-024D82AFA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074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40ACA0-7762-4C6A-80AC-0069CC47D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94EAFA-1AB4-4425-BBDA-0F155554E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0FBCCD-EF5F-477F-9A91-5FD4811697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9F68B0-78B0-4BBE-9BCF-8423CC34E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D7E666-E0FA-4D23-9B16-11569C707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924C9D-0E33-4D5A-8898-5463EA54E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206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29D451-6DF8-40FE-9F45-871883BF5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54EEA2-92FF-4038-99DF-195F17B7B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1122BA-9EF8-43DA-AF81-41B1EB6222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332EA7-9E35-4DDD-A76E-BD47BBF639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1F227A0-7990-4030-B42F-1A054AE914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89AAA0B-775F-47F5-82DD-A260A59A0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1908377-802B-4F12-8E53-D68F85B98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E0F533-E672-4916-9E28-AC8082622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694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22D96C-5A1C-4B83-B4E9-E434DF8D8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D80407-3CE4-4C2F-B4E7-7EE6E338F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26B40C7-C1C7-409A-8240-7351767FF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68B1261-A70B-42FF-B3B7-595D57253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437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AF39A99-05DB-4A2C-9EB4-87E9829DD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C26AEFF-3092-47E8-B7E7-D3C64FE70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60C581-E11E-43A2-8A56-FE69E1C0D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534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132840-0A05-4B38-B9D7-2BE077124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9118D6-83D9-498E-8043-1A8D354D2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B5F9F6-C8A6-4EC2-9337-2B0D0BC928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FC62A7-F52F-40CF-9754-44CD26DF7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F2F8F6-2F78-4E79-A47F-3F4CEB37F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F8586F-A5D8-4DE4-98FB-851F7AA77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251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236BCB-AC19-4A93-A049-001889340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AB26FC7-C029-41AE-9C0F-E428B0BE74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B358C2-B115-4DDE-98C6-15A1F397D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029DC9-1ADD-4155-B33C-950C532B1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088267-970E-4227-ADA9-284DEE62D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96E04-6055-49AB-8FBE-4488ED6B0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5059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0481C45-5028-4036-B091-27157C3FA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A7F4CC-7862-4B27-BBEE-1BC38D8FA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B19ADD-DF5C-4791-B7AB-4D4420F715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5295F-4BFB-4321-BF5A-D0395AD9E970}" type="datetimeFigureOut">
              <a:rPr lang="ko-KR" altLang="en-US" smtClean="0"/>
              <a:t>2020-05-15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CBA9B7-C612-4F28-B9E7-AE8BBF1FEE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FCFEB6-8B6D-4BE0-8B51-9BEDB98743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70649-5014-4096-97C8-B1EF250A34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226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071C3BD-39A6-4401-BDD7-003F5C432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459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3113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7501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9A71621-1D99-4F1A-8F47-27A3154CC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7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FD1D4D0-19A0-4A9A-9953-E7F18054C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F19BBCA-E48F-4E77-A29C-9477029D9F54}"/>
              </a:ext>
            </a:extLst>
          </p:cNvPr>
          <p:cNvSpPr/>
          <p:nvPr/>
        </p:nvSpPr>
        <p:spPr>
          <a:xfrm>
            <a:off x="85363" y="6299943"/>
            <a:ext cx="12192000" cy="6564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9C8E639-BB8D-42A2-AF3B-91208D0CDD59}"/>
              </a:ext>
            </a:extLst>
          </p:cNvPr>
          <p:cNvSpPr/>
          <p:nvPr/>
        </p:nvSpPr>
        <p:spPr>
          <a:xfrm>
            <a:off x="-578734" y="-328221"/>
            <a:ext cx="13145464" cy="6564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441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7EF1C29-8BEF-43CE-917D-50610500E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405B0F6-A5C3-4700-BA48-8342D917B990}"/>
              </a:ext>
            </a:extLst>
          </p:cNvPr>
          <p:cNvSpPr/>
          <p:nvPr/>
        </p:nvSpPr>
        <p:spPr>
          <a:xfrm>
            <a:off x="-578734" y="-328221"/>
            <a:ext cx="13145464" cy="6564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E6FF495-13A6-4390-B733-0157B2C55E56}"/>
              </a:ext>
            </a:extLst>
          </p:cNvPr>
          <p:cNvSpPr/>
          <p:nvPr/>
        </p:nvSpPr>
        <p:spPr>
          <a:xfrm>
            <a:off x="-335665" y="6003130"/>
            <a:ext cx="13145464" cy="8548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45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2053183-F9B1-4415-8B73-7F530E7EE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19C29846-73F1-428A-A736-54B8A30DDD08}"/>
              </a:ext>
            </a:extLst>
          </p:cNvPr>
          <p:cNvSpPr/>
          <p:nvPr/>
        </p:nvSpPr>
        <p:spPr>
          <a:xfrm>
            <a:off x="8534399" y="4000711"/>
            <a:ext cx="3657601" cy="6564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718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AE15123-54CA-48A0-A0EE-D1B36C359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3C9F6B2-3B92-4CBD-9137-99BE672FC915}"/>
              </a:ext>
            </a:extLst>
          </p:cNvPr>
          <p:cNvSpPr/>
          <p:nvPr/>
        </p:nvSpPr>
        <p:spPr>
          <a:xfrm>
            <a:off x="-953464" y="-328221"/>
            <a:ext cx="13145464" cy="6564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EE49F59-D2CE-4491-8EFE-9E2246BCB1C8}"/>
              </a:ext>
            </a:extLst>
          </p:cNvPr>
          <p:cNvSpPr/>
          <p:nvPr/>
        </p:nvSpPr>
        <p:spPr>
          <a:xfrm>
            <a:off x="-571499" y="6315647"/>
            <a:ext cx="13145464" cy="6564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17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914300A-D3E0-4339-A803-E2DDCBAA0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60520E0-B29C-49F7-B763-5444EC9B0048}"/>
              </a:ext>
            </a:extLst>
          </p:cNvPr>
          <p:cNvSpPr/>
          <p:nvPr/>
        </p:nvSpPr>
        <p:spPr>
          <a:xfrm>
            <a:off x="-578734" y="-328221"/>
            <a:ext cx="13145464" cy="6564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E4ABAC0-24E0-470D-B8B7-B72ACCFB51F3}"/>
              </a:ext>
            </a:extLst>
          </p:cNvPr>
          <p:cNvSpPr/>
          <p:nvPr/>
        </p:nvSpPr>
        <p:spPr>
          <a:xfrm>
            <a:off x="-578734" y="6201558"/>
            <a:ext cx="13145464" cy="6564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1755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55CAAC9-7C42-4F73-8942-9B640DC4D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4E012FB8-2867-4E64-BE57-9CE536991305}"/>
              </a:ext>
            </a:extLst>
          </p:cNvPr>
          <p:cNvSpPr/>
          <p:nvPr/>
        </p:nvSpPr>
        <p:spPr>
          <a:xfrm>
            <a:off x="-567159" y="6282581"/>
            <a:ext cx="13145464" cy="6564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BBE16DA-18EB-49EB-8F6A-43FE71833FEC}"/>
              </a:ext>
            </a:extLst>
          </p:cNvPr>
          <p:cNvSpPr/>
          <p:nvPr/>
        </p:nvSpPr>
        <p:spPr>
          <a:xfrm>
            <a:off x="-694481" y="-409244"/>
            <a:ext cx="13145464" cy="6564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408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1778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0</Words>
  <Application>Microsoft Office PowerPoint</Application>
  <PresentationFormat>와이드스크린</PresentationFormat>
  <Paragraphs>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 언약</dc:creator>
  <cp:lastModifiedBy>고 언약</cp:lastModifiedBy>
  <cp:revision>7</cp:revision>
  <dcterms:created xsi:type="dcterms:W3CDTF">2020-05-15T09:03:54Z</dcterms:created>
  <dcterms:modified xsi:type="dcterms:W3CDTF">2020-05-15T11:01:50Z</dcterms:modified>
</cp:coreProperties>
</file>

<file path=docProps/thumbnail.jpeg>
</file>